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4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75" r:id="rId22"/>
    <p:sldId id="276" r:id="rId2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67" d="100"/>
          <a:sy n="67" d="100"/>
        </p:scale>
        <p:origin x="-51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/>
              <a:t>Borreguero</a:t>
            </a:r>
            <a:r>
              <a:rPr lang="en-US" sz="1800" dirty="0"/>
              <a:t> &amp; Vickie E. </a:t>
            </a:r>
            <a:r>
              <a:rPr lang="en-US" sz="1800"/>
              <a:t>Lynch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~/SHUG2015/</a:t>
            </a:r>
            <a:r>
              <a:rPr lang="en-US" dirty="0" err="1" smtClean="0"/>
              <a:t>sassena</a:t>
            </a:r>
            <a:r>
              <a:rPr lang="en-US" dirty="0" smtClean="0"/>
              <a:t>/examples/styrene</a:t>
            </a:r>
          </a:p>
          <a:p>
            <a:r>
              <a:rPr lang="en-US" dirty="0" smtClean="0"/>
              <a:t>module load </a:t>
            </a:r>
            <a:r>
              <a:rPr lang="en-US" dirty="0" err="1" smtClean="0"/>
              <a:t>sassena</a:t>
            </a:r>
            <a:endParaRPr lang="en-US" dirty="0" smtClean="0"/>
          </a:p>
          <a:p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--</a:t>
            </a:r>
            <a:r>
              <a:rPr lang="en-US" dirty="0" smtClean="0"/>
              <a:t>config=sassenaInc.xml</a:t>
            </a:r>
          </a:p>
          <a:p>
            <a:pPr lvl="1"/>
            <a:r>
              <a:rPr lang="en-US" dirty="0" smtClean="0"/>
              <a:t>Serial run takes 1564s  (24.4 min)</a:t>
            </a:r>
          </a:p>
          <a:p>
            <a:pPr lvl="1"/>
            <a:r>
              <a:rPr lang="en-US" dirty="0" smtClean="0"/>
              <a:t>Output is fqt_inc_styd3.h5, 876Kb hdf5 file</a:t>
            </a:r>
          </a:p>
          <a:p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-np 16 </a:t>
            </a:r>
            <a:r>
              <a:rPr lang="en-US" dirty="0" err="1"/>
              <a:t>sassena</a:t>
            </a:r>
            <a:r>
              <a:rPr lang="en-US" dirty="0"/>
              <a:t> --config=sassenaInc.xml &gt;&amp; </a:t>
            </a:r>
            <a:r>
              <a:rPr lang="en-US" dirty="0" err="1" smtClean="0"/>
              <a:t>Inc.out</a:t>
            </a:r>
            <a:endParaRPr lang="en-US" dirty="0" smtClean="0"/>
          </a:p>
          <a:p>
            <a:pPr lvl="1"/>
            <a:r>
              <a:rPr lang="en-US" dirty="0"/>
              <a:t>Log output is in </a:t>
            </a:r>
            <a:r>
              <a:rPr lang="en-US" dirty="0" err="1"/>
              <a:t>Inc.out</a:t>
            </a:r>
            <a:endParaRPr lang="en-US" dirty="0"/>
          </a:p>
          <a:p>
            <a:pPr lvl="1"/>
            <a:r>
              <a:rPr lang="en-US" dirty="0" smtClean="0"/>
              <a:t>Parallel run finishes in 100s  (1564s/16cores = 98s)</a:t>
            </a:r>
          </a:p>
          <a:p>
            <a:pPr lvl="1"/>
            <a:r>
              <a:rPr lang="en-US" dirty="0" smtClean="0"/>
              <a:t>With 32 cores it is 61s</a:t>
            </a:r>
          </a:p>
        </p:txBody>
      </p:sp>
    </p:spTree>
    <p:extLst>
      <p:ext uri="{BB962C8B-B14F-4D97-AF65-F5344CB8AC3E}">
        <p14:creationId xmlns:p14="http://schemas.microsoft.com/office/powerpoint/2010/main" val="413042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Batch Script for Hopper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44719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-A m1503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-j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=30:00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mppwidth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-q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$PBS_O_WORKDIR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aprun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/global/project/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projectdirs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/m1503/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/sassena-v1.4.1/builds/head/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--config=sassenaInc.xml &gt;&amp;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Inc.out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(Collective motion)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smtClean="0"/>
              <a:t>(self -motion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EISF is elastic incoherent structure factor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blipFill rotWithShape="1">
                <a:blip r:embed="rId2"/>
                <a:stretch>
                  <a:fillRect l="-544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35685" y="46554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2885" y="4769753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46355" y="33981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03555" y="3512453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Developers are at ORNL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3781</TotalTime>
  <Words>1253</Words>
  <Application>Microsoft Office PowerPoint</Application>
  <PresentationFormat>On-screen Show (4:3)</PresentationFormat>
  <Paragraphs>134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Running example</vt:lpstr>
      <vt:lpstr>Example Batch Script for Hopper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106</cp:revision>
  <dcterms:created xsi:type="dcterms:W3CDTF">2014-04-28T13:33:12Z</dcterms:created>
  <dcterms:modified xsi:type="dcterms:W3CDTF">2015-10-25T12:11:56Z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